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</p:sldMasterIdLst>
  <p:notesMasterIdLst>
    <p:notesMasterId r:id="rId5"/>
  </p:notesMasterIdLst>
  <p:sldIdLst>
    <p:sldId id="257" r:id="rId3"/>
    <p:sldId id="258" r:id="rId4"/>
  </p:sldIdLst>
  <p:sldSz cx="11525250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DB1A16"/>
    <a:srgbClr val="DC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052" y="378"/>
      </p:cViewPr>
      <p:guideLst>
        <p:guide orient="horz" pos="2042"/>
        <p:guide pos="3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3D92-ACAD-4E86-916E-9FA1043A6EB4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CBA5-D0A0-41FC-AB47-4A924F7A4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whichever NIHR stamp is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CBA5-D0A0-41FC-AB47-4A924F7A40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Watts_punts_retouchedforPP.jpg">
            <a:extLst>
              <a:ext uri="{FF2B5EF4-FFF2-40B4-BE49-F238E27FC236}">
                <a16:creationId xmlns:a16="http://schemas.microsoft.com/office/drawing/2014/main" id="{F15AD07D-3703-4ACF-AB57-137A020C8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31409"/>
          <a:stretch/>
        </p:blipFill>
        <p:spPr>
          <a:xfrm>
            <a:off x="0" y="815071"/>
            <a:ext cx="11525250" cy="4785629"/>
          </a:xfrm>
          <a:prstGeom prst="rect">
            <a:avLst/>
          </a:prstGeom>
        </p:spPr>
      </p:pic>
      <p:pic>
        <p:nvPicPr>
          <p:cNvPr id="4" name="Picture 3" descr="ox_small_cmyk_pos_rect.jpg">
            <a:extLst>
              <a:ext uri="{FF2B5EF4-FFF2-40B4-BE49-F238E27FC236}">
                <a16:creationId xmlns:a16="http://schemas.microsoft.com/office/drawing/2014/main" id="{494E237D-58D1-49FA-B3DC-FC0E54CC9B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82" y="178883"/>
            <a:ext cx="1521068" cy="468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35174-9DD2-41AB-ADA3-A0C91A3F7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0" y="178884"/>
            <a:ext cx="144009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3"/>
            <a:ext cx="11525250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ox_small_cmyk_pos_rect.jpg">
            <a:extLst>
              <a:ext uri="{FF2B5EF4-FFF2-40B4-BE49-F238E27FC236}">
                <a16:creationId xmlns:a16="http://schemas.microsoft.com/office/drawing/2014/main" id="{DAFCC681-11F2-461E-943E-EF971FDDD3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82" y="178883"/>
            <a:ext cx="1521068" cy="468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42E49-A0E5-421F-898E-693A6F674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0" y="178884"/>
            <a:ext cx="144009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9842" y="1341757"/>
            <a:ext cx="5614708" cy="3277868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267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52" y="1450153"/>
            <a:ext cx="5305773" cy="218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presentation title to go here</a:t>
            </a: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information to go here</a:t>
            </a:r>
          </a:p>
          <a:p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to 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698F2C-EC61-4BBF-9C06-BEDA04AF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17" y="5708023"/>
            <a:ext cx="2918344" cy="610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17E27-C9F6-4052-BEBF-FDBF674F8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42153" y="5708023"/>
            <a:ext cx="2918344" cy="61013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DFD8C54-7591-4161-9AA9-90B9077DF43A}"/>
              </a:ext>
            </a:extLst>
          </p:cNvPr>
          <p:cNvSpPr>
            <a:spLocks noGrp="1"/>
          </p:cNvSpPr>
          <p:nvPr/>
        </p:nvSpPr>
        <p:spPr bwMode="auto">
          <a:xfrm>
            <a:off x="4655401" y="5708023"/>
            <a:ext cx="6881501" cy="6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65" tIns="60982" rIns="121965" bIns="60982" numCol="1" anchor="t" anchorCtr="0" compatLnSpc="1">
            <a:prstTxWarp prst="textNoShape">
              <a:avLst/>
            </a:prstTxWarp>
          </a:bodyPr>
          <a:lstStyle>
            <a:lvl1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5BBF21"/>
                </a:solidFill>
                <a:latin typeface="+mj-lt"/>
                <a:ea typeface="+mj-ea"/>
                <a:cs typeface="+mj-cs"/>
              </a:defRPr>
            </a:lvl1pPr>
            <a:lvl2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2pPr>
            <a:lvl3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3pPr>
            <a:lvl4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4pPr>
            <a:lvl5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5pPr>
            <a:lvl6pPr marL="4572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6pPr>
            <a:lvl7pPr marL="9144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7pPr>
            <a:lvl8pPr marL="13716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8pPr>
            <a:lvl9pPr marL="18288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en-US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funded by the National Institute for Health Research Community Healthcare MedTech and In Vitro Diagnostics Co-operative. The views expressed are those of the authors and not necessarily those of the NIHR, the NHS or the Department of Health and Social Care.</a:t>
            </a:r>
          </a:p>
        </p:txBody>
      </p:sp>
    </p:spTree>
    <p:extLst>
      <p:ext uri="{BB962C8B-B14F-4D97-AF65-F5344CB8AC3E}">
        <p14:creationId xmlns:p14="http://schemas.microsoft.com/office/powerpoint/2010/main" val="36085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82" y="1147605"/>
            <a:ext cx="7661025" cy="9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Page title to go here</a:t>
            </a: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982" y="2098171"/>
            <a:ext cx="9729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72" indent="-240072">
              <a:spcAft>
                <a:spcPts val="2001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72" indent="-240072">
              <a:spcAft>
                <a:spcPts val="2001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and can go across multiple lines </a:t>
            </a:r>
          </a:p>
          <a:p>
            <a:pPr marL="240072" indent="-240072">
              <a:spcAft>
                <a:spcPts val="2001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</a:t>
            </a:r>
          </a:p>
          <a:p>
            <a:pPr marL="240072" indent="-240072">
              <a:spcAft>
                <a:spcPts val="2001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and can go across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115</Words>
  <Application>Microsoft Office PowerPoint</Application>
  <PresentationFormat>Custom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Opening slide alternative</vt:lpstr>
      <vt:lpstr>Text slide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Dan Richards-Doran</cp:lastModifiedBy>
  <cp:revision>70</cp:revision>
  <dcterms:created xsi:type="dcterms:W3CDTF">2014-03-20T14:30:16Z</dcterms:created>
  <dcterms:modified xsi:type="dcterms:W3CDTF">2019-02-20T10:08:48Z</dcterms:modified>
</cp:coreProperties>
</file>