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CB5"/>
    <a:srgbClr val="DB1A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30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154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67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364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590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95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36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719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126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34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013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50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E7C5A-D426-4166-AA15-F82B928C487C}" type="datetimeFigureOut">
              <a:rPr lang="en-GB" smtClean="0"/>
              <a:t>20/02/2019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488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5050" y="-53700"/>
            <a:ext cx="30310263" cy="7673700"/>
          </a:xfrm>
          <a:prstGeom prst="rect">
            <a:avLst/>
          </a:prstGeom>
          <a:solidFill>
            <a:srgbClr val="001B5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aseline="-25000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282" y="633962"/>
            <a:ext cx="10058400" cy="155259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72282" y="2785270"/>
            <a:ext cx="29955327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</a:t>
            </a:r>
          </a:p>
          <a:p>
            <a:r>
              <a:rPr lang="en-GB" sz="8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study/poster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2282" y="5844760"/>
            <a:ext cx="288035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Presenter name, associates, collaborators. </a:t>
            </a:r>
            <a:b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Nuffield Department of Primary Care Health Sciences, University of Oxford</a:t>
            </a:r>
            <a:r>
              <a:rPr lang="en-GB" sz="3600" dirty="0">
                <a:solidFill>
                  <a:schemeClr val="bg1"/>
                </a:solidFill>
                <a:latin typeface="FoundrySterling-Bold" panose="02000700000000000000" pitchFamily="2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514388" y="5952022"/>
            <a:ext cx="43027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GB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OxPrimaryCare</a:t>
            </a:r>
            <a:endParaRPr lang="en-GB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www.phc.ox.ac.uk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7620000"/>
            <a:ext cx="30275213" cy="323168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442862" y="8177003"/>
            <a:ext cx="11081976" cy="7992888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500"/>
          </a:p>
        </p:txBody>
      </p:sp>
      <p:sp>
        <p:nvSpPr>
          <p:cNvPr id="12" name="Rectangle 11"/>
          <p:cNvSpPr/>
          <p:nvPr/>
        </p:nvSpPr>
        <p:spPr>
          <a:xfrm>
            <a:off x="442862" y="16852391"/>
            <a:ext cx="11081976" cy="21814740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2092893" y="8211431"/>
            <a:ext cx="17724276" cy="10729192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2129149" y="29986410"/>
            <a:ext cx="17688020" cy="8678610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2129149" y="19480683"/>
            <a:ext cx="17688020" cy="10045116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-35050" y="39284775"/>
            <a:ext cx="30310263" cy="3461202"/>
          </a:xfrm>
          <a:prstGeom prst="rect">
            <a:avLst/>
          </a:prstGeom>
          <a:solidFill>
            <a:schemeClr val="bg1"/>
          </a:solidFill>
          <a:ln w="19050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600"/>
          </a:p>
        </p:txBody>
      </p:sp>
      <p:sp>
        <p:nvSpPr>
          <p:cNvPr id="20" name="TextBox 19"/>
          <p:cNvSpPr txBox="1"/>
          <p:nvPr/>
        </p:nvSpPr>
        <p:spPr>
          <a:xfrm>
            <a:off x="12230749" y="37144406"/>
            <a:ext cx="104541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Contact:</a:t>
            </a:r>
          </a:p>
          <a:p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details to include telephone/email address, twitter, LinkedIn </a:t>
            </a:r>
            <a:r>
              <a:rPr lang="en-GB" sz="2400" dirty="0" err="1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etc</a:t>
            </a:r>
            <a:r>
              <a:rPr lang="en-GB" sz="2400" b="1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2282" y="8596347"/>
            <a:ext cx="1051316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findings 44 bold, red to highlight</a:t>
            </a:r>
          </a:p>
          <a:p>
            <a:endParaRPr lang="en-GB" sz="36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33" indent="-857233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marL="857233" indent="-857233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857233" indent="-857233">
              <a:buFont typeface="Wingdings" panose="05000000000000000000" pitchFamily="2" charset="2"/>
              <a:buChar char="§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705094" y="8596347"/>
            <a:ext cx="11881319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tips:</a:t>
            </a:r>
          </a:p>
          <a:p>
            <a:endParaRPr lang="en-GB" sz="3600" b="1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graphic elements, like boxes, to highlight each section of your poster.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space to create emphasis.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no more than 2-3 colours, and dark type on a light background.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 first, keep them short and to the point in the upper left-hand corner.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 graphs are effective graphs.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the text big enough to read.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Arial font. 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left align the text. 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 your headings the same size and style throughout.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 chaos, keep the layout easy for the eye to follow.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Images and graphs say more than words, so keep your poster visual.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are using a photo, avoid web images – use at least 150 dpi, but no more than 300 dpi.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r>
              <a:rPr lang="en-GB" sz="240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forget any other logos where necessary.</a:t>
            </a:r>
          </a:p>
          <a:p>
            <a:pPr marL="1142978" indent="-1142978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2978" indent="-1142978">
              <a:buFont typeface="Arial" panose="020B0604020202020204" pitchFamily="34" charset="0"/>
              <a:buChar char="•"/>
            </a:pPr>
            <a:endParaRPr lang="en-GB" sz="3600" b="1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705861" y="20266373"/>
            <a:ext cx="1134156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Suggested text sizes: (don’t go smaller than these)</a:t>
            </a:r>
          </a:p>
          <a:p>
            <a:endParaRPr lang="en-GB" sz="3600" b="1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Title: 85pt</a:t>
            </a:r>
            <a:b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Authors: 36 </a:t>
            </a:r>
            <a:r>
              <a:rPr lang="en-GB" sz="2400" dirty="0" err="1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endParaRPr lang="en-GB" sz="2400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Sub-headings: 36pt</a:t>
            </a:r>
          </a:p>
          <a:p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text: 24pt</a:t>
            </a:r>
          </a:p>
          <a:p>
            <a:r>
              <a:rPr lang="en-GB" sz="2400" dirty="0">
                <a:solidFill>
                  <a:srgbClr val="001B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Captions: 18pt</a:t>
            </a:r>
          </a:p>
          <a:p>
            <a:endParaRPr lang="en-GB" sz="2400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653FCF80-5626-4D75-89B2-CA4853C8C0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8860" y="5917124"/>
            <a:ext cx="730992" cy="730992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080DF0A7-7D61-4611-AEC4-FE9374CDF9D6}"/>
              </a:ext>
            </a:extLst>
          </p:cNvPr>
          <p:cNvSpPr txBox="1"/>
          <p:nvPr/>
        </p:nvSpPr>
        <p:spPr>
          <a:xfrm>
            <a:off x="17891345" y="39860721"/>
            <a:ext cx="1188415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This research is funded by the National Institute for Health Research Community</a:t>
            </a:r>
          </a:p>
          <a:p>
            <a:pPr>
              <a:spcBef>
                <a:spcPts val="600"/>
              </a:spcBef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Healthcare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MedTech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and In Vitro Diagnostics Co-operative. </a:t>
            </a:r>
          </a:p>
          <a:p>
            <a:pPr>
              <a:spcBef>
                <a:spcPts val="600"/>
              </a:spcBef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views expressed are those of the authors and not necessarily those of the NIHR, the NHS or the Department of Health and Social Care.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A9E8D0C-D5A9-4DD0-B747-1EC4D25E6E7C}"/>
              </a:ext>
            </a:extLst>
          </p:cNvPr>
          <p:cNvSpPr txBox="1"/>
          <p:nvPr/>
        </p:nvSpPr>
        <p:spPr>
          <a:xfrm>
            <a:off x="18625261" y="41843942"/>
            <a:ext cx="11881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6C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@NIHR_CH_MIC          www.community.healthcare.mic.nihr.ac.uk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E31E10B6-0096-490E-ACA0-DDDBCCDC93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75292" y="41699101"/>
            <a:ext cx="936013" cy="93601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65121D5-6098-4715-A3B6-D589F6A3D91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718" y="39738459"/>
            <a:ext cx="11629431" cy="243134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184ACB85-BD95-4E2A-9F85-0138A624741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294315" y="39860721"/>
            <a:ext cx="11759547" cy="245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751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280</Words>
  <Application>Microsoft Office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FoundrySterling-Bold</vt:lpstr>
      <vt:lpstr>Wingdings</vt:lpstr>
      <vt:lpstr>Office Theme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Richards-Doran</dc:creator>
  <cp:lastModifiedBy>Dan Richards-Doran</cp:lastModifiedBy>
  <cp:revision>14</cp:revision>
  <dcterms:created xsi:type="dcterms:W3CDTF">2016-04-21T09:53:19Z</dcterms:created>
  <dcterms:modified xsi:type="dcterms:W3CDTF">2019-02-20T10:25:52Z</dcterms:modified>
</cp:coreProperties>
</file>