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sldIdLst>
    <p:sldId id="256" r:id="rId2"/>
    <p:sldId id="257" r:id="rId3"/>
    <p:sldId id="264" r:id="rId4"/>
    <p:sldId id="258" r:id="rId5"/>
    <p:sldId id="262" r:id="rId6"/>
    <p:sldId id="261" r:id="rId7"/>
    <p:sldId id="263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(content) slides" id="{E4A2DC7B-1CBD-4F66-ADDC-76AD8F216162}">
          <p14:sldIdLst>
            <p14:sldId id="257"/>
            <p14:sldId id="264"/>
          </p14:sldIdLst>
        </p14:section>
        <p14:section name="Section separator slides" id="{0EBC4EC8-992E-41E7-B942-F8EB46ED6B78}">
          <p14:sldIdLst>
            <p14:sldId id="258"/>
            <p14:sldId id="262"/>
            <p14:sldId id="261"/>
            <p14:sldId id="263"/>
            <p14:sldId id="259"/>
          </p14:sldIdLst>
        </p14:section>
        <p14:section name="End of presentation slide" id="{3DEFE252-2300-493E-B711-856B44168019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4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6.png"/><Relationship Id="rId4" Type="http://schemas.openxmlformats.org/officeDocument/2006/relationships/image" Target="../media/image1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6.png"/><Relationship Id="rId4" Type="http://schemas.openxmlformats.org/officeDocument/2006/relationships/image" Target="../media/image1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19FC3A-05A3-41F1-A501-E05CAF1F19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840" y="140460"/>
            <a:ext cx="4016527" cy="946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" r="6601" b="-36686"/>
          <a:stretch/>
        </p:blipFill>
        <p:spPr>
          <a:xfrm>
            <a:off x="436034" y="1032682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7FCD4B-FE5C-4B8D-A975-6521B43782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010" y="5900113"/>
            <a:ext cx="4151485" cy="978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5962859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CB263E-D3F8-48DD-BF96-067BABE2A4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582" y="5911713"/>
            <a:ext cx="4016527" cy="946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1342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400051" y="591298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F85F8F-1FD2-49AA-9DDD-CE0D69C30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959" y="140083"/>
            <a:ext cx="4151485" cy="978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" r="6601" b="-36686"/>
          <a:stretch/>
        </p:blipFill>
        <p:spPr>
          <a:xfrm>
            <a:off x="402422" y="1026877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5B1347-BB86-47F5-BA00-5C3050B953E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5959" y="140083"/>
            <a:ext cx="4151485" cy="978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0C33A9-FC17-4A3A-B391-DAA0AFF89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3" r="6601" b="-36686"/>
          <a:stretch/>
        </p:blipFill>
        <p:spPr>
          <a:xfrm>
            <a:off x="402422" y="1026877"/>
            <a:ext cx="1138715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749DEB-30C3-445F-920F-D0D2D9BB33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5959" y="140083"/>
            <a:ext cx="4151485" cy="9780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D673DE-260C-478F-A816-756C40659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3" r="6601" b="-36686"/>
          <a:stretch/>
        </p:blipFill>
        <p:spPr>
          <a:xfrm>
            <a:off x="402422" y="1026877"/>
            <a:ext cx="1138715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FB3F8-0EFB-421A-B613-9EF207AF57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5959" y="140083"/>
            <a:ext cx="4151485" cy="978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353479-3B6E-4932-9A89-C13CB9440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3" r="6601" b="-36686"/>
          <a:stretch/>
        </p:blipFill>
        <p:spPr>
          <a:xfrm>
            <a:off x="402422" y="1026877"/>
            <a:ext cx="1138715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0989B1-EE7F-4152-98A0-D42E7EB3250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2840" y="140460"/>
            <a:ext cx="4016527" cy="9462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6D22B7-0A75-47C2-B458-B1D308891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3" r="6601" b="-36686"/>
          <a:stretch/>
        </p:blipFill>
        <p:spPr>
          <a:xfrm>
            <a:off x="436034" y="1032682"/>
            <a:ext cx="1138715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20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81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72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9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5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9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821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Dan Richards-Doran</cp:lastModifiedBy>
  <cp:revision>35</cp:revision>
  <dcterms:created xsi:type="dcterms:W3CDTF">2019-02-07T15:31:28Z</dcterms:created>
  <dcterms:modified xsi:type="dcterms:W3CDTF">2019-02-19T16:54:19Z</dcterms:modified>
</cp:coreProperties>
</file>